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74" r:id="rId4"/>
    <p:sldId id="275" r:id="rId5"/>
    <p:sldId id="258" r:id="rId6"/>
    <p:sldId id="259" r:id="rId7"/>
    <p:sldId id="261" r:id="rId8"/>
    <p:sldId id="262" r:id="rId9"/>
    <p:sldId id="263" r:id="rId10"/>
    <p:sldId id="264" r:id="rId11"/>
    <p:sldId id="266" r:id="rId12"/>
    <p:sldId id="265" r:id="rId13"/>
    <p:sldId id="267" r:id="rId14"/>
    <p:sldId id="268" r:id="rId15"/>
    <p:sldId id="271" r:id="rId16"/>
    <p:sldId id="272" r:id="rId17"/>
    <p:sldId id="273" r:id="rId18"/>
    <p:sldId id="269" r:id="rId19"/>
    <p:sldId id="276" r:id="rId20"/>
    <p:sldId id="270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nl-NL"/>
              <a:t>Klikken om de ondertitelstijl van het model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8401F-F5C8-4C3A-BB5F-EBD5FBBFBEBB}" type="datetimeFigureOut">
              <a:rPr lang="nl-BE" smtClean="0"/>
              <a:t>15/06/2025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A31DC-C280-4B20-BB66-3DD33571BF7A}" type="slidenum">
              <a:rPr lang="nl-BE" smtClean="0"/>
              <a:t>‹nr.›</a:t>
            </a:fld>
            <a:endParaRPr lang="nl-BE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53545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8401F-F5C8-4C3A-BB5F-EBD5FBBFBEBB}" type="datetimeFigureOut">
              <a:rPr lang="nl-BE" smtClean="0"/>
              <a:t>15/06/2025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A31DC-C280-4B20-BB66-3DD33571BF7A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550692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8401F-F5C8-4C3A-BB5F-EBD5FBBFBEBB}" type="datetimeFigureOut">
              <a:rPr lang="nl-BE" smtClean="0"/>
              <a:t>15/06/2025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A31DC-C280-4B20-BB66-3DD33571BF7A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985541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8401F-F5C8-4C3A-BB5F-EBD5FBBFBEBB}" type="datetimeFigureOut">
              <a:rPr lang="nl-BE" smtClean="0"/>
              <a:t>15/06/2025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A31DC-C280-4B20-BB66-3DD33571BF7A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437253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eko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8401F-F5C8-4C3A-BB5F-EBD5FBBFBEBB}" type="datetimeFigureOut">
              <a:rPr lang="nl-BE" smtClean="0"/>
              <a:t>15/06/2025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A31DC-C280-4B20-BB66-3DD33571BF7A}" type="slidenum">
              <a:rPr lang="nl-BE" smtClean="0"/>
              <a:t>‹nr.›</a:t>
            </a:fld>
            <a:endParaRPr lang="nl-BE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48070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8401F-F5C8-4C3A-BB5F-EBD5FBBFBEBB}" type="datetimeFigureOut">
              <a:rPr lang="nl-BE" smtClean="0"/>
              <a:t>15/06/2025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A31DC-C280-4B20-BB66-3DD33571BF7A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252121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8401F-F5C8-4C3A-BB5F-EBD5FBBFBEBB}" type="datetimeFigureOut">
              <a:rPr lang="nl-BE" smtClean="0"/>
              <a:t>15/06/2025</a:t>
            </a:fld>
            <a:endParaRPr lang="nl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A31DC-C280-4B20-BB66-3DD33571BF7A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662201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8401F-F5C8-4C3A-BB5F-EBD5FBBFBEBB}" type="datetimeFigureOut">
              <a:rPr lang="nl-BE" smtClean="0"/>
              <a:t>15/06/2025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A31DC-C280-4B20-BB66-3DD33571BF7A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539794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8401F-F5C8-4C3A-BB5F-EBD5FBBFBEBB}" type="datetimeFigureOut">
              <a:rPr lang="nl-BE" smtClean="0"/>
              <a:t>15/06/2025</a:t>
            </a:fld>
            <a:endParaRPr lang="nl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nl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A31DC-C280-4B20-BB66-3DD33571BF7A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046448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8718401F-F5C8-4C3A-BB5F-EBD5FBBFBEBB}" type="datetimeFigureOut">
              <a:rPr lang="nl-BE" smtClean="0"/>
              <a:t>15/06/2025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B1A31DC-C280-4B20-BB66-3DD33571BF7A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257357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8401F-F5C8-4C3A-BB5F-EBD5FBBFBEBB}" type="datetimeFigureOut">
              <a:rPr lang="nl-BE" smtClean="0"/>
              <a:t>15/06/2025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A31DC-C280-4B20-BB66-3DD33571BF7A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233004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8718401F-F5C8-4C3A-BB5F-EBD5FBBFBEBB}" type="datetimeFigureOut">
              <a:rPr lang="nl-BE" smtClean="0"/>
              <a:t>15/06/2025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DB1A31DC-C280-4B20-BB66-3DD33571BF7A}" type="slidenum">
              <a:rPr lang="nl-BE" smtClean="0"/>
              <a:t>‹nr.›</a:t>
            </a:fld>
            <a:endParaRPr lang="nl-BE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29041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511E9BC-A242-5D34-3462-2A922F14E63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/>
              <a:t>Robotstofzuiger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FB531466-A786-470F-F961-080256AF863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BE" dirty="0"/>
              <a:t>Jonas </a:t>
            </a:r>
            <a:r>
              <a:rPr lang="nl-BE" dirty="0" err="1"/>
              <a:t>blauwens</a:t>
            </a:r>
            <a:r>
              <a:rPr lang="nl-BE" dirty="0"/>
              <a:t> / </a:t>
            </a:r>
            <a:r>
              <a:rPr lang="nl-BE" dirty="0" err="1"/>
              <a:t>nathan</a:t>
            </a:r>
            <a:r>
              <a:rPr lang="nl-BE" dirty="0"/>
              <a:t> </a:t>
            </a:r>
            <a:r>
              <a:rPr lang="nl-BE" dirty="0" err="1"/>
              <a:t>vansevenant</a:t>
            </a:r>
            <a:endParaRPr lang="nl-BE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C16C1D23-FD2D-6021-AE20-FC8C4A1F7A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0281" y="78539"/>
            <a:ext cx="4023709" cy="4023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2473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BC5DBC-A7BA-6871-BE36-571BF2F05F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>
            <a:extLst>
              <a:ext uri="{FF2B5EF4-FFF2-40B4-BE49-F238E27FC236}">
                <a16:creationId xmlns:a16="http://schemas.microsoft.com/office/drawing/2014/main" id="{0C467F40-7418-8516-17EA-9471DC9F1C95}"/>
              </a:ext>
            </a:extLst>
          </p:cNvPr>
          <p:cNvSpPr txBox="1">
            <a:spLocks/>
          </p:cNvSpPr>
          <p:nvPr/>
        </p:nvSpPr>
        <p:spPr>
          <a:xfrm>
            <a:off x="2648931" y="22651"/>
            <a:ext cx="10058400" cy="145075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BE" dirty="0"/>
              <a:t>Schema laadstation deel 2</a:t>
            </a:r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7D74DF66-DD2A-52E3-1DCE-31FA5B1EB7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801" y="1077659"/>
            <a:ext cx="10700398" cy="4182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7488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443252-4DC6-442F-77C9-F26AB7353D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CA50E76B-D2E3-7F5A-EA56-62CBC5A9949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566475" y="-724694"/>
            <a:ext cx="10058400" cy="1449387"/>
          </a:xfrm>
        </p:spPr>
        <p:txBody>
          <a:bodyPr/>
          <a:lstStyle/>
          <a:p>
            <a:r>
              <a:rPr lang="nl-BE" dirty="0"/>
              <a:t>PCB stofzuiger top</a:t>
            </a:r>
          </a:p>
        </p:txBody>
      </p:sp>
      <p:pic>
        <p:nvPicPr>
          <p:cNvPr id="12" name="Tijdelijke aanduiding voor inhoud 11">
            <a:extLst>
              <a:ext uri="{FF2B5EF4-FFF2-40B4-BE49-F238E27FC236}">
                <a16:creationId xmlns:a16="http://schemas.microsoft.com/office/drawing/2014/main" id="{1D6E7E7A-29C1-EB82-83E8-1B1C27802188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2"/>
          <a:stretch>
            <a:fillRect/>
          </a:stretch>
        </p:blipFill>
        <p:spPr>
          <a:xfrm>
            <a:off x="326796" y="663316"/>
            <a:ext cx="5326144" cy="5525611"/>
          </a:xfrm>
          <a:prstGeom prst="rect">
            <a:avLst/>
          </a:prstGeom>
        </p:spPr>
      </p:pic>
      <p:pic>
        <p:nvPicPr>
          <p:cNvPr id="2" name="Afbeelding 1">
            <a:extLst>
              <a:ext uri="{FF2B5EF4-FFF2-40B4-BE49-F238E27FC236}">
                <a16:creationId xmlns:a16="http://schemas.microsoft.com/office/drawing/2014/main" id="{5D1D75AE-462D-08CB-4DCF-3DED11D2F3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724693"/>
            <a:ext cx="5961968" cy="5464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0416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AC8F3AD8-6D32-ADE5-B2C8-3F9E1ECD9FA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377939" y="-724694"/>
            <a:ext cx="10058400" cy="1449387"/>
          </a:xfrm>
        </p:spPr>
        <p:txBody>
          <a:bodyPr/>
          <a:lstStyle/>
          <a:p>
            <a:r>
              <a:rPr lang="nl-BE" dirty="0"/>
              <a:t>PCB stofzuiger </a:t>
            </a:r>
            <a:r>
              <a:rPr lang="nl-BE" dirty="0" err="1"/>
              <a:t>bottom</a:t>
            </a:r>
            <a:endParaRPr lang="nl-BE" dirty="0"/>
          </a:p>
        </p:txBody>
      </p:sp>
      <p:pic>
        <p:nvPicPr>
          <p:cNvPr id="13" name="Tijdelijke aanduiding voor inhoud 12">
            <a:extLst>
              <a:ext uri="{FF2B5EF4-FFF2-40B4-BE49-F238E27FC236}">
                <a16:creationId xmlns:a16="http://schemas.microsoft.com/office/drawing/2014/main" id="{0335CD34-9BA8-A1BE-D230-26464C900904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2"/>
          <a:stretch>
            <a:fillRect/>
          </a:stretch>
        </p:blipFill>
        <p:spPr>
          <a:xfrm>
            <a:off x="452488" y="669072"/>
            <a:ext cx="5206738" cy="5519856"/>
          </a:xfrm>
          <a:prstGeom prst="rect">
            <a:avLst/>
          </a:prstGeom>
        </p:spPr>
      </p:pic>
      <p:pic>
        <p:nvPicPr>
          <p:cNvPr id="14" name="Afbeelding 13">
            <a:extLst>
              <a:ext uri="{FF2B5EF4-FFF2-40B4-BE49-F238E27FC236}">
                <a16:creationId xmlns:a16="http://schemas.microsoft.com/office/drawing/2014/main" id="{6C48DC97-B71C-4263-E4ED-13589F68D1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669072"/>
            <a:ext cx="5965672" cy="5448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7775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FB068C-6B46-A392-084E-3A66A554F8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CAC7A57E-1041-2B24-E966-19DE7C90EEE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037815" y="-780315"/>
            <a:ext cx="10058400" cy="1449387"/>
          </a:xfrm>
        </p:spPr>
        <p:txBody>
          <a:bodyPr/>
          <a:lstStyle/>
          <a:p>
            <a:r>
              <a:rPr lang="nl-BE" dirty="0"/>
              <a:t>PCB laadstation</a:t>
            </a:r>
          </a:p>
        </p:txBody>
      </p:sp>
      <p:pic>
        <p:nvPicPr>
          <p:cNvPr id="2" name="Afbeelding 1">
            <a:extLst>
              <a:ext uri="{FF2B5EF4-FFF2-40B4-BE49-F238E27FC236}">
                <a16:creationId xmlns:a16="http://schemas.microsoft.com/office/drawing/2014/main" id="{8B0D0D3F-2C76-28E4-3CC6-4FD89B946A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7741" y="860083"/>
            <a:ext cx="6111951" cy="5219277"/>
          </a:xfrm>
          <a:prstGeom prst="rect">
            <a:avLst/>
          </a:prstGeom>
        </p:spPr>
      </p:pic>
      <p:pic>
        <p:nvPicPr>
          <p:cNvPr id="3" name="Afbeelding 2">
            <a:extLst>
              <a:ext uri="{FF2B5EF4-FFF2-40B4-BE49-F238E27FC236}">
                <a16:creationId xmlns:a16="http://schemas.microsoft.com/office/drawing/2014/main" id="{CFA3AAB2-7E00-9D87-B31E-546ADDF489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51"/>
          <a:stretch>
            <a:fillRect/>
          </a:stretch>
        </p:blipFill>
        <p:spPr bwMode="auto">
          <a:xfrm>
            <a:off x="357978" y="860083"/>
            <a:ext cx="5515383" cy="532752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539936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2B4AEFC-6C60-96B1-453C-221C864E2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Software stofzuiger</a:t>
            </a:r>
          </a:p>
        </p:txBody>
      </p:sp>
      <p:pic>
        <p:nvPicPr>
          <p:cNvPr id="6" name="Tijdelijke aanduiding voor inhoud 5">
            <a:extLst>
              <a:ext uri="{FF2B5EF4-FFF2-40B4-BE49-F238E27FC236}">
                <a16:creationId xmlns:a16="http://schemas.microsoft.com/office/drawing/2014/main" id="{EB2A168E-43F0-DF85-3F2E-6ED14241CF0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832750" y="1846263"/>
            <a:ext cx="3467138" cy="4022725"/>
          </a:xfrm>
          <a:prstGeom prst="rect">
            <a:avLst/>
          </a:prstGeom>
        </p:spPr>
      </p:pic>
      <p:pic>
        <p:nvPicPr>
          <p:cNvPr id="7" name="Tijdelijke aanduiding voor inhoud 6">
            <a:extLst>
              <a:ext uri="{FF2B5EF4-FFF2-40B4-BE49-F238E27FC236}">
                <a16:creationId xmlns:a16="http://schemas.microsoft.com/office/drawing/2014/main" id="{6D1EDCF8-334E-7063-79F6-69C709C23F2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1838" y="1846263"/>
            <a:ext cx="3229924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5905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EFFFC9-69BB-B561-D80B-29EA3D90B5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27A744-45AE-BDF4-E12A-282212AA4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Software stofzuiger</a:t>
            </a:r>
          </a:p>
        </p:txBody>
      </p:sp>
      <p:pic>
        <p:nvPicPr>
          <p:cNvPr id="10" name="Tijdelijke aanduiding voor inhoud 9">
            <a:extLst>
              <a:ext uri="{FF2B5EF4-FFF2-40B4-BE49-F238E27FC236}">
                <a16:creationId xmlns:a16="http://schemas.microsoft.com/office/drawing/2014/main" id="{44432EA1-8448-C001-E876-B0492631AC4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rcRect r="47584" b="57082"/>
          <a:stretch>
            <a:fillRect/>
          </a:stretch>
        </p:blipFill>
        <p:spPr>
          <a:xfrm>
            <a:off x="395926" y="2017335"/>
            <a:ext cx="4458879" cy="3640136"/>
          </a:xfrm>
          <a:prstGeom prst="rect">
            <a:avLst/>
          </a:prstGeom>
        </p:spPr>
      </p:pic>
      <p:pic>
        <p:nvPicPr>
          <p:cNvPr id="13" name="Tijdelijke aanduiding voor inhoud 12">
            <a:extLst>
              <a:ext uri="{FF2B5EF4-FFF2-40B4-BE49-F238E27FC236}">
                <a16:creationId xmlns:a16="http://schemas.microsoft.com/office/drawing/2014/main" id="{8AA1825F-5924-8595-835D-FDFB2C804EC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rcRect t="2612"/>
          <a:stretch>
            <a:fillRect/>
          </a:stretch>
        </p:blipFill>
        <p:spPr>
          <a:xfrm>
            <a:off x="5005634" y="2017335"/>
            <a:ext cx="6964738" cy="3990291"/>
          </a:xfrm>
        </p:spPr>
      </p:pic>
    </p:spTree>
    <p:extLst>
      <p:ext uri="{BB962C8B-B14F-4D97-AF65-F5344CB8AC3E}">
        <p14:creationId xmlns:p14="http://schemas.microsoft.com/office/powerpoint/2010/main" val="630798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FD218D5-E93A-B369-62A4-5F130B6E0E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Software stofzuiger</a:t>
            </a:r>
          </a:p>
        </p:txBody>
      </p:sp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DF0D47CF-3A0C-4DA7-B42A-05E0CCF3ADA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653940" y="1846263"/>
            <a:ext cx="4181251" cy="4397672"/>
          </a:xfrm>
          <a:prstGeom prst="rect">
            <a:avLst/>
          </a:prstGeom>
        </p:spPr>
      </p:pic>
      <p:pic>
        <p:nvPicPr>
          <p:cNvPr id="6" name="Tijdelijke aanduiding voor inhoud 5">
            <a:extLst>
              <a:ext uri="{FF2B5EF4-FFF2-40B4-BE49-F238E27FC236}">
                <a16:creationId xmlns:a16="http://schemas.microsoft.com/office/drawing/2014/main" id="{485238EC-2534-9042-214A-95DB811D45A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683604" y="1846263"/>
            <a:ext cx="3621493" cy="4501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4847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8F666F8-79E5-F064-9A3C-27BBB23611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Software IR-LEDS en ontvanger</a:t>
            </a:r>
          </a:p>
        </p:txBody>
      </p:sp>
      <p:pic>
        <p:nvPicPr>
          <p:cNvPr id="16" name="Tijdelijke aanduiding voor inhoud 8">
            <a:extLst>
              <a:ext uri="{FF2B5EF4-FFF2-40B4-BE49-F238E27FC236}">
                <a16:creationId xmlns:a16="http://schemas.microsoft.com/office/drawing/2014/main" id="{8F5EA153-28A5-6506-119F-EA5991E5EC1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518744" y="1846262"/>
            <a:ext cx="3029849" cy="4400497"/>
          </a:xfrm>
          <a:prstGeom prst="rect">
            <a:avLst/>
          </a:prstGeom>
        </p:spPr>
      </p:pic>
      <p:pic>
        <p:nvPicPr>
          <p:cNvPr id="17" name="Tijdelijke aanduiding voor inhoud 16">
            <a:extLst>
              <a:ext uri="{FF2B5EF4-FFF2-40B4-BE49-F238E27FC236}">
                <a16:creationId xmlns:a16="http://schemas.microsoft.com/office/drawing/2014/main" id="{6A8B389B-2BFA-9085-B915-488B9152D02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964988" y="1846262"/>
            <a:ext cx="5718616" cy="4382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2985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8D1254-9A63-18E5-B89E-F8E2E09BA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Problemen en oplossingen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3BB93B6-3D27-6203-35F5-D6F40F542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nl-BE" dirty="0"/>
              <a:t>Voeding en boost converter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l-BE" dirty="0"/>
              <a:t>Opladen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l-BE" dirty="0"/>
              <a:t>Auto-</a:t>
            </a:r>
            <a:r>
              <a:rPr lang="nl-BE" dirty="0" err="1"/>
              <a:t>docking</a:t>
            </a:r>
            <a:endParaRPr lang="nl-BE" dirty="0"/>
          </a:p>
          <a:p>
            <a:pPr>
              <a:buFont typeface="Arial" panose="020B0604020202020204" pitchFamily="34" charset="0"/>
              <a:buChar char="•"/>
            </a:pPr>
            <a:r>
              <a:rPr lang="nl-BE" dirty="0"/>
              <a:t>Grond connectie USB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l-BE" dirty="0"/>
              <a:t>Polarisatie charge LED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l-BE" dirty="0"/>
              <a:t>Boost converter module</a:t>
            </a:r>
          </a:p>
        </p:txBody>
      </p:sp>
    </p:spTree>
    <p:extLst>
      <p:ext uri="{BB962C8B-B14F-4D97-AF65-F5344CB8AC3E}">
        <p14:creationId xmlns:p14="http://schemas.microsoft.com/office/powerpoint/2010/main" val="30052176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F5E7BF-89F9-23A4-A016-CB1CFD719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Testfase en werking</a:t>
            </a:r>
            <a:endParaRPr lang="en-US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8412C0F-FE68-9EE1-ACA0-92F474FF22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nl-BE" dirty="0"/>
              <a:t>Hoe getest?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l-BE" dirty="0"/>
              <a:t>Wat werkt goed?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l-BE" dirty="0"/>
              <a:t>Wat zijn nog werkpunten of beperkingen?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69863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4DFD65C-3733-1F56-C4A9-120A9A733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Inhoud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9CC3707-6FF8-8097-76EC-AF9606F367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nl-BE" dirty="0"/>
              <a:t>Introductie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l-BE" dirty="0"/>
              <a:t>Projectvoorstel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l-BE" dirty="0"/>
              <a:t>Blokschema’s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l-BE" dirty="0"/>
              <a:t>Schema’s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l-BE" dirty="0" err="1"/>
              <a:t>PCB’s</a:t>
            </a:r>
            <a:endParaRPr lang="nl-BE" dirty="0"/>
          </a:p>
          <a:p>
            <a:pPr>
              <a:buFont typeface="Arial" panose="020B0604020202020204" pitchFamily="34" charset="0"/>
              <a:buChar char="•"/>
            </a:pPr>
            <a:r>
              <a:rPr lang="nl-BE" dirty="0"/>
              <a:t>Software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l-BE" dirty="0"/>
              <a:t>Problemen en oplossingen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l-BE" dirty="0"/>
              <a:t>Testfase en werking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l-BE" dirty="0"/>
              <a:t>Conclusie</a:t>
            </a:r>
          </a:p>
        </p:txBody>
      </p:sp>
    </p:spTree>
    <p:extLst>
      <p:ext uri="{BB962C8B-B14F-4D97-AF65-F5344CB8AC3E}">
        <p14:creationId xmlns:p14="http://schemas.microsoft.com/office/powerpoint/2010/main" val="28980815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425838-7374-F055-65D5-BCE84A8A7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Conclusie</a:t>
            </a:r>
          </a:p>
        </p:txBody>
      </p:sp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0ECECBC5-7EBE-C97F-588C-C9524E1026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1846263"/>
            <a:ext cx="4022725" cy="4022725"/>
          </a:xfrm>
        </p:spPr>
      </p:pic>
    </p:spTree>
    <p:extLst>
      <p:ext uri="{BB962C8B-B14F-4D97-AF65-F5344CB8AC3E}">
        <p14:creationId xmlns:p14="http://schemas.microsoft.com/office/powerpoint/2010/main" val="4866215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F1EE3D3-9250-7DF1-E7BA-AB2C695672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Introductie</a:t>
            </a:r>
            <a:endParaRPr lang="en-US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BB96CF2B-AD83-3533-B18A-414F3952F7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nl-BE" dirty="0"/>
              <a:t> Wat was het doel?</a:t>
            </a:r>
          </a:p>
          <a:p>
            <a:pPr>
              <a:buFont typeface="Arial" panose="020B0604020202020204" pitchFamily="34" charset="0"/>
              <a:buChar char="•"/>
            </a:pPr>
            <a:endParaRPr lang="nl-BE" dirty="0"/>
          </a:p>
          <a:p>
            <a:endParaRPr lang="en-US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7009838E-FCB3-B69D-5F62-78C895ACDA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2999" y="2283138"/>
            <a:ext cx="2857500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3048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9B4D3BB-9157-28AF-D713-D8F8F338B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Projectvoorstel</a:t>
            </a:r>
            <a:endParaRPr lang="en-US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72F0D96-CA32-7DC5-0B3B-9D6905C71C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nl-BE" dirty="0"/>
              <a:t>Wat doet de robot precies?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Belangrijkste</a:t>
            </a:r>
            <a:r>
              <a:rPr lang="en-US" dirty="0"/>
              <a:t> </a:t>
            </a:r>
            <a:r>
              <a:rPr lang="en-US" dirty="0" err="1"/>
              <a:t>functies</a:t>
            </a:r>
            <a:r>
              <a:rPr lang="en-US" dirty="0"/>
              <a:t> (</a:t>
            </a:r>
            <a:r>
              <a:rPr lang="en-US" dirty="0" err="1"/>
              <a:t>navigatie</a:t>
            </a:r>
            <a:r>
              <a:rPr lang="en-US" dirty="0"/>
              <a:t>, </a:t>
            </a:r>
            <a:r>
              <a:rPr lang="en-US" dirty="0" err="1"/>
              <a:t>obstakel</a:t>
            </a:r>
            <a:r>
              <a:rPr lang="en-US" dirty="0"/>
              <a:t>, </a:t>
            </a:r>
            <a:r>
              <a:rPr lang="en-US" dirty="0" err="1"/>
              <a:t>detectie</a:t>
            </a:r>
            <a:r>
              <a:rPr lang="en-US" dirty="0"/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Waarom</a:t>
            </a:r>
            <a:r>
              <a:rPr lang="en-US" dirty="0"/>
              <a:t> </a:t>
            </a:r>
            <a:r>
              <a:rPr lang="en-US" dirty="0" err="1"/>
              <a:t>dit</a:t>
            </a:r>
            <a:r>
              <a:rPr lang="en-US" dirty="0"/>
              <a:t> </a:t>
            </a:r>
            <a:r>
              <a:rPr lang="en-US" dirty="0" err="1"/>
              <a:t>gekozen</a:t>
            </a:r>
            <a:r>
              <a:rPr lang="en-US" dirty="0"/>
              <a:t> </a:t>
            </a:r>
            <a:r>
              <a:rPr lang="en-US" dirty="0" err="1"/>
              <a:t>als</a:t>
            </a:r>
            <a:r>
              <a:rPr lang="en-US" dirty="0"/>
              <a:t> project?</a:t>
            </a:r>
          </a:p>
        </p:txBody>
      </p:sp>
    </p:spTree>
    <p:extLst>
      <p:ext uri="{BB962C8B-B14F-4D97-AF65-F5344CB8AC3E}">
        <p14:creationId xmlns:p14="http://schemas.microsoft.com/office/powerpoint/2010/main" val="27825550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F63ADBF-508C-8F52-2925-A89DC048B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Blokschema stofzuiger</a:t>
            </a:r>
          </a:p>
        </p:txBody>
      </p:sp>
      <p:pic>
        <p:nvPicPr>
          <p:cNvPr id="4" name="Tijdelijke aanduiding voor inhoud 3">
            <a:extLst>
              <a:ext uri="{FF2B5EF4-FFF2-40B4-BE49-F238E27FC236}">
                <a16:creationId xmlns:a16="http://schemas.microsoft.com/office/drawing/2014/main" id="{3197B35A-EA6D-211A-1C0F-EB2828AA48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20434" y="1846263"/>
            <a:ext cx="6611457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8360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A339C9-C955-E91B-09A6-940B0F0BF6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289B16-0537-B88D-36BF-5E2CFB905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Blokschema laadstation</a:t>
            </a:r>
          </a:p>
        </p:txBody>
      </p:sp>
      <p:pic>
        <p:nvPicPr>
          <p:cNvPr id="7" name="Tijdelijke aanduiding voor inhoud 6">
            <a:extLst>
              <a:ext uri="{FF2B5EF4-FFF2-40B4-BE49-F238E27FC236}">
                <a16:creationId xmlns:a16="http://schemas.microsoft.com/office/drawing/2014/main" id="{AB009230-0C81-B566-6C72-9132946C16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02441" y="1846263"/>
            <a:ext cx="7047444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6238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ijdelijke aanduiding voor inhoud 3">
            <a:extLst>
              <a:ext uri="{FF2B5EF4-FFF2-40B4-BE49-F238E27FC236}">
                <a16:creationId xmlns:a16="http://schemas.microsoft.com/office/drawing/2014/main" id="{C00A297E-E1DB-795E-8FC0-8E2CE66243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6251" y="748030"/>
            <a:ext cx="8342722" cy="5583146"/>
          </a:xfrm>
          <a:prstGeom prst="rect">
            <a:avLst/>
          </a:prstGeom>
        </p:spPr>
      </p:pic>
      <p:sp>
        <p:nvSpPr>
          <p:cNvPr id="5" name="Titel 1">
            <a:extLst>
              <a:ext uri="{FF2B5EF4-FFF2-40B4-BE49-F238E27FC236}">
                <a16:creationId xmlns:a16="http://schemas.microsoft.com/office/drawing/2014/main" id="{E32256B2-B235-F82E-7669-54EAFC78996B}"/>
              </a:ext>
            </a:extLst>
          </p:cNvPr>
          <p:cNvSpPr txBox="1">
            <a:spLocks/>
          </p:cNvSpPr>
          <p:nvPr/>
        </p:nvSpPr>
        <p:spPr>
          <a:xfrm>
            <a:off x="2648931" y="22651"/>
            <a:ext cx="10058400" cy="145075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BE" dirty="0"/>
              <a:t>Schema stofzuiger deel 1</a:t>
            </a:r>
          </a:p>
        </p:txBody>
      </p:sp>
    </p:spTree>
    <p:extLst>
      <p:ext uri="{BB962C8B-B14F-4D97-AF65-F5344CB8AC3E}">
        <p14:creationId xmlns:p14="http://schemas.microsoft.com/office/powerpoint/2010/main" val="15596009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4CDD9A-0D3A-D491-04C3-5ADBD431D8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>
            <a:extLst>
              <a:ext uri="{FF2B5EF4-FFF2-40B4-BE49-F238E27FC236}">
                <a16:creationId xmlns:a16="http://schemas.microsoft.com/office/drawing/2014/main" id="{EE403E2A-F122-77C5-A535-9F66F5B9D4B7}"/>
              </a:ext>
            </a:extLst>
          </p:cNvPr>
          <p:cNvSpPr txBox="1">
            <a:spLocks/>
          </p:cNvSpPr>
          <p:nvPr/>
        </p:nvSpPr>
        <p:spPr>
          <a:xfrm>
            <a:off x="2648931" y="22651"/>
            <a:ext cx="10058400" cy="145075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BE" dirty="0"/>
              <a:t>Schema stofzuiger deel 2</a:t>
            </a:r>
          </a:p>
        </p:txBody>
      </p:sp>
      <p:pic>
        <p:nvPicPr>
          <p:cNvPr id="2" name="Afbeelding 1">
            <a:extLst>
              <a:ext uri="{FF2B5EF4-FFF2-40B4-BE49-F238E27FC236}">
                <a16:creationId xmlns:a16="http://schemas.microsoft.com/office/drawing/2014/main" id="{0FDB5765-5D64-9CDA-D999-B944354F24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0603" y="603576"/>
            <a:ext cx="8479074" cy="5650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6825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CBE074-E156-C442-7B1C-E74CDB96B5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>
            <a:extLst>
              <a:ext uri="{FF2B5EF4-FFF2-40B4-BE49-F238E27FC236}">
                <a16:creationId xmlns:a16="http://schemas.microsoft.com/office/drawing/2014/main" id="{4EED8912-AC46-12CF-0842-028E73B0C53B}"/>
              </a:ext>
            </a:extLst>
          </p:cNvPr>
          <p:cNvSpPr txBox="1">
            <a:spLocks/>
          </p:cNvSpPr>
          <p:nvPr/>
        </p:nvSpPr>
        <p:spPr>
          <a:xfrm>
            <a:off x="2648931" y="22651"/>
            <a:ext cx="10058400" cy="145075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BE" dirty="0"/>
              <a:t>Schema laadstation deel 1</a:t>
            </a:r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C841F6EC-0575-A393-1D2A-3EF8B173FE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6781" y="565338"/>
            <a:ext cx="8558438" cy="5727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842491"/>
      </p:ext>
    </p:extLst>
  </p:cSld>
  <p:clrMapOvr>
    <a:masterClrMapping/>
  </p:clrMapOvr>
</p:sld>
</file>

<file path=ppt/theme/theme1.xml><?xml version="1.0" encoding="utf-8"?>
<a:theme xmlns:a="http://schemas.openxmlformats.org/drawingml/2006/main" name="Terugblik">
  <a:themeElements>
    <a:clrScheme name="Terugblik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Terugblik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rugblik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121</TotalTime>
  <Words>123</Words>
  <Application>Microsoft Office PowerPoint</Application>
  <PresentationFormat>Breedbeeld</PresentationFormat>
  <Paragraphs>43</Paragraphs>
  <Slides>20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1</vt:i4>
      </vt:variant>
      <vt:variant>
        <vt:lpstr>Diatitels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Terugblik</vt:lpstr>
      <vt:lpstr>Robotstofzuiger</vt:lpstr>
      <vt:lpstr>Inhoud</vt:lpstr>
      <vt:lpstr>Introductie</vt:lpstr>
      <vt:lpstr>Projectvoorstel</vt:lpstr>
      <vt:lpstr>Blokschema stofzuiger</vt:lpstr>
      <vt:lpstr>Blokschema laadstation</vt:lpstr>
      <vt:lpstr>PowerPoint-presentatie</vt:lpstr>
      <vt:lpstr>PowerPoint-presentatie</vt:lpstr>
      <vt:lpstr>PowerPoint-presentatie</vt:lpstr>
      <vt:lpstr>PowerPoint-presentatie</vt:lpstr>
      <vt:lpstr>PCB stofzuiger top</vt:lpstr>
      <vt:lpstr>PCB stofzuiger bottom</vt:lpstr>
      <vt:lpstr>PCB laadstation</vt:lpstr>
      <vt:lpstr>Software stofzuiger</vt:lpstr>
      <vt:lpstr>Software stofzuiger</vt:lpstr>
      <vt:lpstr>Software stofzuiger</vt:lpstr>
      <vt:lpstr>Software IR-LEDS en ontvanger</vt:lpstr>
      <vt:lpstr>Problemen en oplossingen</vt:lpstr>
      <vt:lpstr>Testfase en werking</vt:lpstr>
      <vt:lpstr>Conclusie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Jonas Blauw</dc:creator>
  <cp:lastModifiedBy>Jonas Blauw</cp:lastModifiedBy>
  <cp:revision>6</cp:revision>
  <dcterms:created xsi:type="dcterms:W3CDTF">2025-06-15T09:48:58Z</dcterms:created>
  <dcterms:modified xsi:type="dcterms:W3CDTF">2025-06-15T20:30:10Z</dcterms:modified>
</cp:coreProperties>
</file>